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4A044-09C1-49F1-AEA9-106232FFF8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C3AEA-5D9C-4751-9745-1D7C7807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3AEA-5D9C-4751-9745-1D7C780719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3AEA-5D9C-4751-9745-1D7C780719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010400" cy="2362200"/>
          </a:xfrm>
        </p:spPr>
        <p:txBody>
          <a:bodyPr>
            <a:normAutofit/>
          </a:bodyPr>
          <a:lstStyle/>
          <a:p>
            <a:pPr algn="ctr"/>
            <a:r>
              <a:rPr lang="ar-EG" sz="3200" dirty="0" smtClean="0"/>
              <a:t>المحاضرة </a:t>
            </a:r>
            <a:r>
              <a:rPr lang="ar-EG" sz="3200" dirty="0" smtClean="0"/>
              <a:t>الثالثة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EG" sz="3200" dirty="0" smtClean="0"/>
              <a:t>في </a:t>
            </a:r>
            <a:r>
              <a:rPr lang="ar-EG" sz="3200" dirty="0" smtClean="0"/>
              <a:t>مادة النحو والصرف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EG" sz="3200" dirty="0" smtClean="0"/>
              <a:t>لطلاب </a:t>
            </a:r>
            <a:r>
              <a:rPr lang="ar-EG" sz="3200" dirty="0" smtClean="0"/>
              <a:t>الفرقة الأولى قسم اللغة العربية </a:t>
            </a:r>
            <a:br>
              <a:rPr lang="ar-EG" sz="3200" dirty="0" smtClean="0"/>
            </a:br>
            <a:r>
              <a:rPr lang="ar-EG" sz="3200" dirty="0" smtClean="0"/>
              <a:t>أستاذ المادة : دكتور سامح عمر</a:t>
            </a: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7854696" cy="1752600"/>
          </a:xfrm>
        </p:spPr>
        <p:txBody>
          <a:bodyPr/>
          <a:lstStyle/>
          <a:p>
            <a:r>
              <a:rPr lang="ar-EG" dirty="0" smtClean="0"/>
              <a:t>موضوع المحاضرة : تابع : </a:t>
            </a:r>
            <a:r>
              <a:rPr lang="ar-EG" dirty="0" smtClean="0"/>
              <a:t>نواسخ الجملة الاسمية</a:t>
            </a:r>
          </a:p>
          <a:p>
            <a:r>
              <a:rPr lang="ar-EG" dirty="0" smtClean="0"/>
              <a:t>2- ( ما لا- لات – إن ) </a:t>
            </a:r>
            <a:r>
              <a:rPr lang="ar-EG" dirty="0" err="1" smtClean="0"/>
              <a:t>المعملات</a:t>
            </a:r>
            <a:r>
              <a:rPr lang="ar-EG" dirty="0" smtClean="0"/>
              <a:t> عمل ليس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>
                <a:solidFill>
                  <a:srgbClr val="C00000"/>
                </a:solidFill>
              </a:rPr>
              <a:t> </a:t>
            </a:r>
            <a:r>
              <a:rPr lang="ar-EG" sz="3200" dirty="0" smtClean="0">
                <a:solidFill>
                  <a:srgbClr val="C00000"/>
                </a:solidFill>
              </a:rPr>
              <a:t>( ما – لا – لات – إن ) :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</a:t>
            </a:r>
            <a:r>
              <a:rPr lang="ar-EG" sz="3200" dirty="0" smtClean="0">
                <a:solidFill>
                  <a:srgbClr val="C00000"/>
                </a:solidFill>
              </a:rPr>
              <a:t/>
            </a:r>
            <a:br>
              <a:rPr lang="ar-EG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487680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ar-EG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EG" b="1" u="sng" dirty="0" smtClean="0">
                <a:solidFill>
                  <a:schemeClr val="bg2">
                    <a:lumMod val="25000"/>
                  </a:schemeClr>
                </a:solidFill>
              </a:rPr>
              <a:t>أولا : ما النافية </a:t>
            </a:r>
            <a:r>
              <a:rPr lang="ar-EG" b="1" dirty="0" smtClean="0"/>
              <a:t>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ما النافية نوعان : </a:t>
            </a:r>
            <a:r>
              <a:rPr lang="ar-EG" sz="2000" b="1" dirty="0" smtClean="0"/>
              <a:t>أحدهما</a:t>
            </a:r>
            <a:r>
              <a:rPr lang="ar-EG" sz="2000" dirty="0" smtClean="0"/>
              <a:t> : </a:t>
            </a:r>
            <a:r>
              <a:rPr lang="ar-EG" sz="2000" u="sng" dirty="0" smtClean="0"/>
              <a:t>ما النافية غير العاملة </a:t>
            </a:r>
            <a:r>
              <a:rPr lang="ar-EG" sz="2000" dirty="0" smtClean="0"/>
              <a:t>. </a:t>
            </a:r>
            <a:r>
              <a:rPr lang="ar-EG" sz="2000" b="1" dirty="0" smtClean="0"/>
              <a:t>والثانية : </a:t>
            </a:r>
            <a:r>
              <a:rPr lang="ar-EG" sz="2000" u="sng" dirty="0" smtClean="0"/>
              <a:t>ما النافية التي تعمل عمل ليس </a:t>
            </a:r>
            <a:r>
              <a:rPr lang="ar-EG" sz="2000" dirty="0" smtClean="0"/>
              <a:t>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</a:t>
            </a:r>
            <a:r>
              <a:rPr lang="ar-EG" sz="2000" b="1" dirty="0" smtClean="0">
                <a:solidFill>
                  <a:srgbClr val="C00000"/>
                </a:solidFill>
              </a:rPr>
              <a:t> ( ما ) النافية غير العاملة </a:t>
            </a:r>
            <a:r>
              <a:rPr lang="ar-EG" sz="2000" dirty="0" smtClean="0"/>
              <a:t>: وهي التي تدخل على الجملة الاسمية ولا تعمل شيئا فيبقى كل من المبتدأ والخبر على حاله دون تغيير ، وتسمى ما التميمية . فيه لا تفيد غير النفي وتدخل على الأسماء والأفعال على السواء . نحو : ما زيد حاضر . وما حضر زيد .وقوله تعالى : ( وما اتبعوا قبلتك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</a:t>
            </a:r>
            <a:r>
              <a:rPr lang="ar-EG" sz="2000" b="1" dirty="0" smtClean="0">
                <a:solidFill>
                  <a:srgbClr val="C00000"/>
                </a:solidFill>
              </a:rPr>
              <a:t>( ما ) النافية العاملة : </a:t>
            </a:r>
            <a:r>
              <a:rPr lang="ar-EG" sz="2000" dirty="0" smtClean="0"/>
              <a:t>وهي التي تدخل على الجملة الاسمية فتعمل فيها عمل ليس . وتعرف بما الحجازية . ومنها قوله تعالى : ( ما هذا بشرا ) . وقوله تعالى : ( ما هن أمهاتهم )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bg2">
                    <a:lumMod val="10000"/>
                  </a:schemeClr>
                </a:solidFill>
              </a:rPr>
              <a:t>شروط عملها :</a:t>
            </a:r>
            <a:endParaRPr lang="ar-EG" sz="2000" u="sn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 آلا يتقدم خبرها على اسمها . فلا تقول : ( ما حاضرا زيد )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آلا يتقدم معمول خبرها على اسمها . فلا تقوا : ( ما عمله محمد مشكورا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3- آلا تقترن </a:t>
            </a:r>
            <a:r>
              <a:rPr lang="ar-EG" sz="2000" dirty="0" err="1" smtClean="0"/>
              <a:t>بإن</a:t>
            </a:r>
            <a:r>
              <a:rPr lang="ar-EG" sz="2000" dirty="0" smtClean="0"/>
              <a:t> الزائدة نحو : ما إن محمد مسافرا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آلا ينتقض النفي </a:t>
            </a:r>
            <a:r>
              <a:rPr lang="ar-EG" sz="2000" dirty="0" err="1" smtClean="0"/>
              <a:t>بإلا</a:t>
            </a:r>
            <a:r>
              <a:rPr lang="ar-EG" sz="2000" dirty="0" smtClean="0"/>
              <a:t> . نحو : ( ما محمد إلا رسول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5- آلا تتكرر : فلا يصح ما </a:t>
            </a:r>
            <a:r>
              <a:rPr lang="ar-EG" sz="2000" dirty="0" err="1" smtClean="0"/>
              <a:t>ما</a:t>
            </a:r>
            <a:r>
              <a:rPr lang="ar-EG" sz="2000" dirty="0" smtClean="0"/>
              <a:t> زيد حاضرا . ومن أمثلة ما استوفت شروط العمل جميعا : ( ما زيد أكرمَ من علي ). ومن الشواهد قول الشاعر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( </a:t>
            </a:r>
            <a:r>
              <a:rPr lang="ar-EG" sz="2000" u="sng" dirty="0" smtClean="0">
                <a:solidFill>
                  <a:srgbClr val="7030A0"/>
                </a:solidFill>
              </a:rPr>
              <a:t>ما الحسن</a:t>
            </a:r>
            <a:r>
              <a:rPr lang="ar-EG" sz="2000" dirty="0" smtClean="0">
                <a:solidFill>
                  <a:srgbClr val="7030A0"/>
                </a:solidFill>
              </a:rPr>
              <a:t> في وجه الفتى </a:t>
            </a:r>
            <a:r>
              <a:rPr lang="ar-EG" sz="2000" u="sng" dirty="0" smtClean="0">
                <a:solidFill>
                  <a:srgbClr val="7030A0"/>
                </a:solidFill>
              </a:rPr>
              <a:t>شرفا</a:t>
            </a:r>
            <a:r>
              <a:rPr lang="ar-EG" sz="2000" dirty="0" smtClean="0">
                <a:solidFill>
                  <a:srgbClr val="7030A0"/>
                </a:solidFill>
              </a:rPr>
              <a:t> له        إذا لم يكن في فعله والخلائق ) </a:t>
            </a:r>
            <a:r>
              <a:rPr lang="ar-EG" sz="2000" dirty="0" smtClean="0">
                <a:solidFill>
                  <a:srgbClr val="7030A0"/>
                </a:solidFill>
              </a:rPr>
              <a:t>  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ملاحظات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1- </a:t>
            </a:r>
            <a:r>
              <a:rPr lang="ar-EG" sz="2000" dirty="0" smtClean="0"/>
              <a:t>يكثر اقتران خبر ما النافية بالباء الزائدة . نحو { وما ربك بظلام للعبيد }. ومنه قول الشاعر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آلا </a:t>
            </a:r>
            <a:r>
              <a:rPr lang="ar-EG" sz="2000" dirty="0">
                <a:solidFill>
                  <a:srgbClr val="7030A0"/>
                </a:solidFill>
              </a:rPr>
              <a:t>أيها الليل الطويل ألا انجلي         بصبح </a:t>
            </a:r>
            <a:r>
              <a:rPr lang="ar-EG" sz="2000" u="sng" dirty="0">
                <a:solidFill>
                  <a:srgbClr val="7030A0"/>
                </a:solidFill>
              </a:rPr>
              <a:t>وما الإصباح منك بأمثل</a:t>
            </a:r>
            <a:r>
              <a:rPr lang="ar-EG" sz="2000" u="sng" dirty="0">
                <a:solidFill>
                  <a:srgbClr val="C00000"/>
                </a:solidFill>
              </a:rPr>
              <a:t> </a:t>
            </a:r>
            <a:endParaRPr lang="ar-EG" sz="2000" u="sng" dirty="0" smtClean="0">
              <a:solidFill>
                <a:srgbClr val="C00000"/>
              </a:solidFill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2- </a:t>
            </a:r>
            <a:r>
              <a:rPr lang="ar-EG" sz="2000" dirty="0" smtClean="0"/>
              <a:t>يجوز تقديم خبر ما على اسمها إذا كان خبرها شبه جملة. نحو : ما في البيت أحد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3- لا يجوز زيادة إن بعد ما ولكن قد يزاد غيرها من الحروف  ك ( من الجارة ) نحو : ( فما منكم من أحد عنه حاجزين ).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4- إذا وقعت بل ولكن بعد ما العاملة يرفع ما بعدهما على أنه خبر لمبتدأ محذوف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002060"/>
                </a:solidFill>
              </a:rPr>
              <a:t>لمزيد من الشرح والتفصيل : انظر الكتاب من ص ( 103 : 106 ).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dirty="0" smtClean="0">
                <a:solidFill>
                  <a:schemeClr val="bg2">
                    <a:lumMod val="25000"/>
                  </a:schemeClr>
                </a:solidFill>
              </a:rPr>
              <a:t> ثانيا : ( لا ) النافية </a:t>
            </a: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: وهي نوعان : أحدهما : العاملة عمل ليس . والثانية غير عاملة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1- لا النافية العاملة عمل ليس : وتأتي لنفي الوحدة وتسمى ( لا ) الحجازية . وتعمل عمل ليس بقلة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شروط عملها :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أن يكون اسمها وخبرها نكرتين . نحو : لا رجلٌ مسافرا.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آلا يتقدم خبرها على اسمها . فلا تقول : لا مسافرا رجل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=آلا يتقدم معمول خبرها على اسمها إلا إذا كان شبه جملة . نحو لا في الدار أحد موجودا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آلا يكون خبرها محصورا </a:t>
            </a:r>
            <a:r>
              <a:rPr lang="ar-EG" sz="2000" dirty="0" err="1" smtClean="0"/>
              <a:t>بإلا</a:t>
            </a:r>
            <a:r>
              <a:rPr lang="ar-EG" sz="2000" dirty="0" smtClean="0"/>
              <a:t> . فلا تقول : لا طالبٌ إلا متفوقا.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/>
              <a:t>= كما يشترط فيها ألا تتكرر </a:t>
            </a: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. وهي كما نرى تقريبا نفس شروط إعمال ما النافية . ومن شواهد لا النافية العاملة قوله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100" b="1" dirty="0">
                <a:solidFill>
                  <a:srgbClr val="7030A0"/>
                </a:solidFill>
              </a:rPr>
              <a:t>تعز </a:t>
            </a:r>
            <a:r>
              <a:rPr lang="ar-EG" sz="2100" b="1" u="sng" dirty="0">
                <a:solidFill>
                  <a:srgbClr val="7030A0"/>
                </a:solidFill>
              </a:rPr>
              <a:t>فلا </a:t>
            </a:r>
            <a:r>
              <a:rPr lang="ar-EG" sz="2000" b="1" u="sng" dirty="0" smtClean="0">
                <a:solidFill>
                  <a:srgbClr val="7030A0"/>
                </a:solidFill>
              </a:rPr>
              <a:t>شيءٌ على الأرض باقيا</a:t>
            </a:r>
            <a:r>
              <a:rPr lang="ar-EG" sz="2000" b="1" dirty="0" smtClean="0">
                <a:solidFill>
                  <a:srgbClr val="7030A0"/>
                </a:solidFill>
              </a:rPr>
              <a:t>          </a:t>
            </a:r>
            <a:r>
              <a:rPr lang="ar-EG" sz="2000" b="1" u="sng" dirty="0" smtClean="0">
                <a:solidFill>
                  <a:srgbClr val="7030A0"/>
                </a:solidFill>
              </a:rPr>
              <a:t>ولا شيء مما قضى </a:t>
            </a:r>
            <a:r>
              <a:rPr lang="ar-EG" sz="2000" b="1" u="sng" dirty="0">
                <a:solidFill>
                  <a:srgbClr val="7030A0"/>
                </a:solidFill>
              </a:rPr>
              <a:t>ا</a:t>
            </a:r>
            <a:r>
              <a:rPr lang="ar-EG" sz="2000" b="1" u="sng" dirty="0" smtClean="0">
                <a:solidFill>
                  <a:srgbClr val="7030A0"/>
                </a:solidFill>
              </a:rPr>
              <a:t>لله واقيا</a:t>
            </a:r>
          </a:p>
          <a:p>
            <a:pPr marL="0" indent="0" algn="r">
              <a:lnSpc>
                <a:spcPct val="120000"/>
              </a:lnSpc>
              <a:buNone/>
            </a:pPr>
            <a:endParaRPr lang="ar-EG" sz="2000" dirty="0" smtClean="0">
              <a:solidFill>
                <a:srgbClr val="002060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38200" y="704088"/>
            <a:ext cx="7467600" cy="362712"/>
          </a:xfrm>
        </p:spPr>
        <p:txBody>
          <a:bodyPr>
            <a:normAutofit fontScale="90000"/>
          </a:bodyPr>
          <a:lstStyle/>
          <a:p>
            <a:pPr algn="r"/>
            <a:r>
              <a:rPr lang="ar-EG" sz="2400" b="1" dirty="0" smtClean="0"/>
              <a:t> تابع : ( ما – لا – لات – إن ) </a:t>
            </a:r>
            <a:r>
              <a:rPr lang="ar-EG" sz="2400" b="1" dirty="0" err="1" smtClean="0"/>
              <a:t>المعملات</a:t>
            </a:r>
            <a:r>
              <a:rPr lang="ar-EG" sz="2400" b="1" dirty="0" smtClean="0"/>
              <a:t> عمل ليس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4572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 تابع : ما ولا ولات وإن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الثانية : (لا النافية غير العاملة ) : </a:t>
            </a:r>
            <a:r>
              <a:rPr lang="ar-EG" sz="2000" dirty="0" smtClean="0"/>
              <a:t>وهي </a:t>
            </a:r>
            <a:r>
              <a:rPr lang="ar-EG" sz="2000" dirty="0" err="1" smtClean="0"/>
              <a:t>التى</a:t>
            </a:r>
            <a:r>
              <a:rPr lang="ar-EG" sz="2000" dirty="0" smtClean="0"/>
              <a:t> تدخل على الأسماء والأفعال ولا تعمل ولا تفيد غير النفي . فإذا دخلت على الجملة الاسمية بقي المبتدأ والخبر على حاله . نحو : ( لا بيع فيه ولا خلال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ملاحظات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 تعمل ( لا ) عمل ليس بقلة . وقد تهمل فلا تعمل فيما بعدها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لا يتغير عملها إذا دخلت عليها الهمزة . نحو ألا طالبٌ متفوقا في الامتحان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/>
              <a:t> </a:t>
            </a:r>
            <a:r>
              <a:rPr lang="ar-EG" sz="2000" dirty="0" smtClean="0"/>
              <a:t>3- يجوز اتصال خبرها بالباء الزائدة نحو قوله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b="1" dirty="0" smtClean="0">
                <a:solidFill>
                  <a:srgbClr val="7030A0"/>
                </a:solidFill>
              </a:rPr>
              <a:t>وكن لي شفيعا يوم </a:t>
            </a:r>
            <a:r>
              <a:rPr lang="ar-EG" sz="2000" b="1" u="sng" dirty="0" smtClean="0">
                <a:solidFill>
                  <a:srgbClr val="7030A0"/>
                </a:solidFill>
              </a:rPr>
              <a:t>لا ذو شفاعة         بمغن فتيل</a:t>
            </a:r>
            <a:r>
              <a:rPr lang="ar-EG" sz="2000" b="1" dirty="0" smtClean="0">
                <a:solidFill>
                  <a:srgbClr val="7030A0"/>
                </a:solidFill>
              </a:rPr>
              <a:t>ا عن سواد بن قارب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bg2">
                    <a:lumMod val="10000"/>
                  </a:schemeClr>
                </a:solidFill>
              </a:rPr>
              <a:t>ثالثا : ( لات ) : </a:t>
            </a:r>
            <a:r>
              <a:rPr lang="ar-EG" sz="2000" dirty="0" smtClean="0"/>
              <a:t>وهي لا النافية زيدت عليها تاء التأنيث بغرض المبالغة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شروط عملها : تعمل ( لات ) بشرط أن يكون اسمها وخبرها بلفظ الحين . وأن يحذف اسمها أو خبرها و الأغلب حذف اسمها كقوله تعالى : { ولات حين مناص }. وكقوله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>
                <a:solidFill>
                  <a:srgbClr val="7030A0"/>
                </a:solidFill>
              </a:rPr>
              <a:t>ندم البغاة </a:t>
            </a:r>
            <a:r>
              <a:rPr lang="ar-EG" sz="2000" u="sng" dirty="0">
                <a:solidFill>
                  <a:srgbClr val="7030A0"/>
                </a:solidFill>
              </a:rPr>
              <a:t>ولات ساعة مندم</a:t>
            </a:r>
            <a:r>
              <a:rPr lang="ar-EG" sz="2000" dirty="0">
                <a:solidFill>
                  <a:srgbClr val="7030A0"/>
                </a:solidFill>
              </a:rPr>
              <a:t>      والبغي مرتع </a:t>
            </a:r>
            <a:r>
              <a:rPr lang="ar-EG" sz="2000" dirty="0" err="1">
                <a:solidFill>
                  <a:srgbClr val="7030A0"/>
                </a:solidFill>
              </a:rPr>
              <a:t>مبتغيه</a:t>
            </a:r>
            <a:r>
              <a:rPr lang="ar-EG" sz="2000" dirty="0">
                <a:solidFill>
                  <a:srgbClr val="7030A0"/>
                </a:solidFill>
              </a:rPr>
              <a:t> </a:t>
            </a:r>
            <a:r>
              <a:rPr lang="ar-EG" sz="2000" dirty="0" smtClean="0">
                <a:solidFill>
                  <a:srgbClr val="7030A0"/>
                </a:solidFill>
              </a:rPr>
              <a:t>وخيم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وقد وردت بعض ألفاظ الزمان غير لفظة الحين بعد لات ولكن يكون ما بعدها مجرورا كقوله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طلبوا صلحنا </a:t>
            </a:r>
            <a:r>
              <a:rPr lang="ar-EG" sz="2000" u="sng" dirty="0" smtClean="0">
                <a:solidFill>
                  <a:srgbClr val="7030A0"/>
                </a:solidFill>
              </a:rPr>
              <a:t>ولات أوان</a:t>
            </a:r>
            <a:r>
              <a:rPr lang="ar-EG" sz="2000" dirty="0" smtClean="0">
                <a:solidFill>
                  <a:srgbClr val="7030A0"/>
                </a:solidFill>
              </a:rPr>
              <a:t>ٍ   فأجبنا أن ليس حين بقاء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إذا دخلت لات على ألفاظ غير زمانية أهمل عملها وجاء ما بعدها مرفوعا على الابتداء أو الفاعلية .  </a:t>
            </a:r>
            <a:endParaRPr lang="ar-EG" sz="2000" dirty="0" smtClean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4572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 تابع : ما ولا ولات وإن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accent1">
                    <a:lumMod val="50000"/>
                  </a:schemeClr>
                </a:solidFill>
              </a:rPr>
              <a:t>رابعا :( إن ) النافية :</a:t>
            </a:r>
            <a:r>
              <a:rPr lang="ar-EG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وهي إن النافية العاملة عمل ليس على قلة وندرة . ولا يشترط في اسمها وخبرها أن يكونا نكرتين.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وتعمل عمل ليس بنفس شروط عمل ما و لا . وذلك نحو : إن زيدٌ قائما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وكقوله تعالى : { إن هذا إلا أساطير الأولين }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/>
              <a:t>ملاحظات :</a:t>
            </a:r>
            <a:r>
              <a:rPr lang="ar-EG" sz="2000" dirty="0" smtClean="0"/>
              <a:t>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اختلف النحاة حول إعمال إن فمنهم من أجاز إعمالها على قلة بالشروط السابق ذكرها ومنهم من منع إعمالها . ومن منع يرى أنها تهمل ولا تعمل إلا النفي فقط وعندها تدخل على الأسماء والأفعال وتشبه ( ما التميمية ) كقوله تعالى : { إن أنت إلا نذير }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( لمزيد من الشرح والتفصيل انظر الكتاب ص : ( 106 : 112 ) </a:t>
            </a:r>
            <a:endParaRPr lang="ar-EG" sz="2000" dirty="0" smtClean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884</Words>
  <Application>Microsoft Office PowerPoint</Application>
  <PresentationFormat>عرض على الشاشة (3:4)‏</PresentationFormat>
  <Paragraphs>55</Paragraphs>
  <Slides>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المحاضرة الثالثة  في مادة النحو والصرف  لطلاب الفرقة الأولى قسم اللغة العربية  أستاذ المادة : دكتور سامح عمر</vt:lpstr>
      <vt:lpstr> ( ما – لا – لات – إن ) : المعملات عمل ليس </vt:lpstr>
      <vt:lpstr> تابع : ( ما – لا – لات – إن ) المعملات عمل ليس </vt:lpstr>
      <vt:lpstr> تابع : ما ولا ولات وإن المعملات عمل ليس </vt:lpstr>
      <vt:lpstr> تابع : ما ولا ولات وإن المعملات عمل ليس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في مادة النحو والصرف لطلاب الفرقة الأولى قسم اللغة العربية  أستاذ المادة : دكتور سامح عمر</dc:title>
  <dc:creator>Dr - sameh omar</dc:creator>
  <cp:lastModifiedBy>Dr - sameh omar</cp:lastModifiedBy>
  <cp:revision>28</cp:revision>
  <dcterms:created xsi:type="dcterms:W3CDTF">2020-03-25T19:17:23Z</dcterms:created>
  <dcterms:modified xsi:type="dcterms:W3CDTF">2020-04-06T20:37:51Z</dcterms:modified>
</cp:coreProperties>
</file>